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2F1BD-92E3-40CC-8C4D-D9208EAF9347}" type="datetimeFigureOut">
              <a:rPr lang="en-US" smtClean="0"/>
              <a:pPr/>
              <a:t>7/31/2017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1D0A2-B43A-44D5-99FA-06E97B6A1DC8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den_to_go_ste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7988300" cy="599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3240" y="500042"/>
            <a:ext cx="29097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Seeds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577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5715000" cy="3838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20" y="3857628"/>
            <a:ext cx="8528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does a seed need to grow?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bright_s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786322"/>
            <a:ext cx="1685385" cy="1681161"/>
          </a:xfrm>
          <a:prstGeom prst="rect">
            <a:avLst/>
          </a:prstGeom>
        </p:spPr>
      </p:pic>
      <p:pic>
        <p:nvPicPr>
          <p:cNvPr id="5" name="Picture 4" descr="handSo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714860"/>
            <a:ext cx="2143140" cy="2143140"/>
          </a:xfrm>
          <a:prstGeom prst="rect">
            <a:avLst/>
          </a:prstGeom>
        </p:spPr>
      </p:pic>
      <p:pic>
        <p:nvPicPr>
          <p:cNvPr id="6" name="Picture 5" descr="why-harvest-rain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695298"/>
            <a:ext cx="2105030" cy="216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632-18825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285727"/>
            <a:ext cx="8469342" cy="6364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596" y="357166"/>
            <a:ext cx="541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how it grows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zuki-bean-spr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96496"/>
            <a:ext cx="7143799" cy="53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860" y="5357826"/>
            <a:ext cx="449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has sprouted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20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39"/>
            <a:ext cx="9144000" cy="6884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03674"/>
            <a:ext cx="59641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bean shrinks as 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plant grows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tional_items_Logo_Bean_Plant-60591_z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00018"/>
            <a:ext cx="5500726" cy="6357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8926" y="3857628"/>
            <a:ext cx="121444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929221" cy="62805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0694" y="357166"/>
            <a:ext cx="300973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Where are </a:t>
            </a:r>
          </a:p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bean </a:t>
            </a:r>
          </a:p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plant </a:t>
            </a:r>
          </a:p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seeds?</a:t>
            </a:r>
          </a:p>
          <a:p>
            <a:pPr algn="ctr"/>
            <a:endParaRPr lang="en-US" sz="4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Can you </a:t>
            </a:r>
          </a:p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guess?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85728"/>
            <a:ext cx="4221339" cy="2786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84" y="3071810"/>
            <a:ext cx="4843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Seeds in flowers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sunflower%20seeds_4a660aba392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128259"/>
            <a:ext cx="2252881" cy="2729741"/>
          </a:xfrm>
          <a:prstGeom prst="rect">
            <a:avLst/>
          </a:prstGeom>
        </p:spPr>
      </p:pic>
      <p:pic>
        <p:nvPicPr>
          <p:cNvPr id="7" name="Picture 6" descr="Sunflower-Seed-Pictu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143380"/>
            <a:ext cx="2825741" cy="2714620"/>
          </a:xfrm>
          <a:prstGeom prst="rect">
            <a:avLst/>
          </a:prstGeom>
        </p:spPr>
      </p:pic>
      <p:pic>
        <p:nvPicPr>
          <p:cNvPr id="8" name="Picture 7" descr="sunflower-see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157204"/>
            <a:ext cx="2428860" cy="270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melon__11235_z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85243"/>
            <a:ext cx="7929617" cy="5072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5918" y="500042"/>
            <a:ext cx="58579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Seeds in food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wiles-Peanut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111240" cy="5500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7554" y="5934670"/>
            <a:ext cx="2648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Peanuts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wberry-seed-germ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5715000" cy="4286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034" y="4714884"/>
            <a:ext cx="5631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through your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magnifying glass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Strawberry Seeds 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10265" y="3619495"/>
            <a:ext cx="3809995" cy="21431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86446" y="2285992"/>
            <a:ext cx="3357554" cy="34290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69323726qm2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232"/>
            <a:ext cx="3838460" cy="2571768"/>
          </a:xfrm>
          <a:prstGeom prst="rect">
            <a:avLst/>
          </a:prstGeom>
        </p:spPr>
      </p:pic>
      <p:pic>
        <p:nvPicPr>
          <p:cNvPr id="3" name="Picture 2" descr="pumpkinso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5072098" cy="6056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0968" y="500042"/>
            <a:ext cx="35830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find 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pumpkin 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seeds?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s%20nutrition%20facts_health%20benefits%20of%20be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264681" cy="5493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034" y="5934670"/>
            <a:ext cx="8351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bean is a type of seed too!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015-034-AC782C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8" y="571480"/>
            <a:ext cx="8501123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_sho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084"/>
            <a:ext cx="8372833" cy="58579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1538" y="357166"/>
            <a:ext cx="7137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we cut a seed in half…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70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Bronwen</dc:creator>
  <cp:lastModifiedBy>Jennie Lazarus</cp:lastModifiedBy>
  <cp:revision>7</cp:revision>
  <dcterms:created xsi:type="dcterms:W3CDTF">2012-07-24T18:40:30Z</dcterms:created>
  <dcterms:modified xsi:type="dcterms:W3CDTF">2017-07-31T20:44:36Z</dcterms:modified>
</cp:coreProperties>
</file>